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/>
      <p:regular r:id="rId19"/>
    </p:embeddedFont>
    <p:embeddedFont>
      <p:font typeface="Canva Sans Bold"/>
      <p:regular r:id="rId20"/>
    </p:embeddedFont>
    <p:embeddedFont>
      <p:font typeface="Kooperativ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8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4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7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5.sv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33799" y="358749"/>
            <a:ext cx="10820401" cy="396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4" name="Freeform 14"/>
          <p:cNvSpPr/>
          <p:nvPr/>
        </p:nvSpPr>
        <p:spPr>
          <a:xfrm rot="-387305">
            <a:off x="547259" y="2375624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05064" y="4329708"/>
            <a:ext cx="11201535" cy="1178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A18A-B470-7591-9307-1F26F1413FA2}"/>
              </a:ext>
            </a:extLst>
          </p:cNvPr>
          <p:cNvSpPr txBox="1"/>
          <p:nvPr/>
        </p:nvSpPr>
        <p:spPr>
          <a:xfrm>
            <a:off x="5715000" y="5829300"/>
            <a:ext cx="6695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By Lareb 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</TotalTime>
  <Words>704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 Bold</vt:lpstr>
      <vt:lpstr>Canva Sans</vt:lpstr>
      <vt:lpstr>Kooperativ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dc:creator>Lareb Ahmed</dc:creator>
  <cp:lastModifiedBy>Lareb Ahmed</cp:lastModifiedBy>
  <cp:revision>2</cp:revision>
  <dcterms:created xsi:type="dcterms:W3CDTF">2006-08-16T00:00:00Z</dcterms:created>
  <dcterms:modified xsi:type="dcterms:W3CDTF">2024-10-23T07:40:57Z</dcterms:modified>
  <dc:identifier>DAGK9RGY8EA</dc:identifier>
</cp:coreProperties>
</file>